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0" r:id="rId3"/>
    <p:sldId id="257" r:id="rId4"/>
    <p:sldId id="266" r:id="rId5"/>
    <p:sldId id="268" r:id="rId6"/>
    <p:sldId id="263" r:id="rId7"/>
    <p:sldId id="258" r:id="rId8"/>
    <p:sldId id="269" r:id="rId9"/>
    <p:sldId id="262" r:id="rId10"/>
    <p:sldId id="260" r:id="rId11"/>
    <p:sldId id="264" r:id="rId12"/>
    <p:sldId id="265" r:id="rId13"/>
    <p:sldId id="267" r:id="rId14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5728102-438D-40FF-B51C-D7E1BAAC1564}">
          <p14:sldIdLst>
            <p14:sldId id="259"/>
            <p14:sldId id="270"/>
            <p14:sldId id="257"/>
            <p14:sldId id="266"/>
            <p14:sldId id="268"/>
            <p14:sldId id="263"/>
            <p14:sldId id="258"/>
            <p14:sldId id="269"/>
            <p14:sldId id="262"/>
            <p14:sldId id="260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9711E"/>
    <a:srgbClr val="F0F3FA"/>
    <a:srgbClr val="00E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B5CDC-16E4-4F10-BF17-0CC30C88CA85}" v="12" dt="2024-05-29T07:23:11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5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6830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64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1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0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602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3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6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6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499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89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otloden-kleuren-verf-tekenen-389995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potloden-kleuren-verf-tekenen-38999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otloden-kleuren-verf-tekenen-389995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potloden-kleuren-verf-tekenen-38999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nl/potloden-kleuren-verf-tekenen-389995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potloden-kleuren-verf-tekenen-389995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nl/potloden-kleuren-verf-tekenen-389995/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potloden-kleuren-verf-tekenen-38999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potloden-kleuren-verf-tekenen-38999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potloden-kleuren-verf-tekenen-38999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potloden-kleuren-verf-tekenen-38999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otloden-kleuren-verf-tekenen-389995/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potloden-kleuren-verf-tekenen-38999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71B9A478-D76B-F7DB-C68B-D08D0FCAE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2035968" y="2035968"/>
            <a:ext cx="6858002" cy="2786063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4754749" y="3313060"/>
            <a:ext cx="2152947" cy="69241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Welkom</a:t>
            </a:r>
          </a:p>
        </p:txBody>
      </p:sp>
      <p:sp>
        <p:nvSpPr>
          <p:cNvPr id="11" name="Ondertitel 2"/>
          <p:cNvSpPr txBox="1">
            <a:spLocks/>
          </p:cNvSpPr>
          <p:nvPr/>
        </p:nvSpPr>
        <p:spPr>
          <a:xfrm>
            <a:off x="4754749" y="4420420"/>
            <a:ext cx="2421303" cy="48951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l-BE" dirty="0"/>
              <a:t>Opendeurdag </a:t>
            </a:r>
            <a:r>
              <a:rPr lang="nl-BE" b="1" dirty="0" err="1"/>
              <a:t>iK</a:t>
            </a:r>
            <a:endParaRPr lang="nl-BE" b="1" dirty="0"/>
          </a:p>
        </p:txBody>
      </p:sp>
      <p:pic>
        <p:nvPicPr>
          <p:cNvPr id="13" name="image1.png">
            <a:extLst>
              <a:ext uri="{FF2B5EF4-FFF2-40B4-BE49-F238E27FC236}">
                <a16:creationId xmlns:a16="http://schemas.microsoft.com/office/drawing/2014/main" id="{31DA976F-410B-2A59-EE2C-74CEE48AE29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292317" y="260182"/>
            <a:ext cx="3199346" cy="297184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3600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 Het Speelhuis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Voor- en naschoolse opvang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Elke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7 uur tot 18.30 uur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Woensdagmiddag tot 13.30u </a:t>
            </a:r>
          </a:p>
          <a:p>
            <a:pPr marL="0" indent="0">
              <a:buNone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vervoer Landelijke Kinderopvang Zandhoven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School verwittigen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School legt busvervoer vast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893570"/>
            <a:ext cx="2952750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Afbeelding 4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B36772EE-0E83-983A-740D-6E2886152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-3342259" y="2074570"/>
            <a:ext cx="6858002" cy="27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7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Lunch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Lunchpakket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Vaste middagmoeder: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Marijana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Gordana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Hulp van kinderverzorgster</a:t>
            </a:r>
          </a:p>
        </p:txBody>
      </p:sp>
      <p:pic>
        <p:nvPicPr>
          <p:cNvPr id="4" name="Afbeelding 3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397EE028-4BC5-1AE9-4A41-43D1515E1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3599370" y="2035969"/>
            <a:ext cx="685800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3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Inschrijven, hoe werkt dat?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Inschrijvingsfiche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GOK-formulier: GOK = </a:t>
            </a:r>
            <a:r>
              <a:rPr lang="nl-BE" b="1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elijke </a:t>
            </a:r>
            <a:r>
              <a:rPr lang="nl-BE" b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nderwijs </a:t>
            </a:r>
            <a:r>
              <a:rPr lang="nl-BE" b="1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ansen. </a:t>
            </a:r>
            <a:br>
              <a:rPr lang="nl-BE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Bevraging vanuit het ministerie van onderwijs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Schoolbrochure: 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Schoolreglement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Brochure praktische info 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GDPR: Google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Workspace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, toestemming foto’s, website, klasfoto,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Questi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153" y="1101580"/>
            <a:ext cx="2418635" cy="3382962"/>
          </a:xfrm>
          <a:prstGeom prst="rect">
            <a:avLst/>
          </a:prstGeom>
        </p:spPr>
      </p:pic>
      <p:pic>
        <p:nvPicPr>
          <p:cNvPr id="5" name="Afbeelding 4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2E1D2917-CF2B-E9BE-7439-B0FDA49A0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-3599370" y="2035971"/>
            <a:ext cx="685800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8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20700"/>
            <a:ext cx="50800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Naar de praktijk</a:t>
            </a:r>
            <a:br>
              <a:rPr lang="nl-BE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Welkom in de </a:t>
            </a:r>
            <a:r>
              <a:rPr lang="nl-BE" b="1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nl-BE" b="1" dirty="0">
                <a:solidFill>
                  <a:schemeClr val="bg1">
                    <a:lumMod val="50000"/>
                  </a:schemeClr>
                </a:solidFill>
              </a:rPr>
              <a:t>-klas!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6" y="3270250"/>
            <a:ext cx="4588933" cy="3441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19300"/>
            <a:ext cx="4893733" cy="367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Afbeelding 2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07B78DBB-F68A-B7B2-F70A-639AFD908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6200000">
            <a:off x="-3689616" y="2035971"/>
            <a:ext cx="685800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1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15A91-3DD7-9F44-4B6A-44B841A48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C52CE-8F42-0CE0-CDE8-5BCBD240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6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l-BE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instapklas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DB1E2F-A6DF-E8D5-ECF9-DB104920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ik en de wereld – de wereld en ik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052F3A-1416-60EF-FF1D-76B773A9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76" y="2171700"/>
            <a:ext cx="6096000" cy="458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7A4B5DA4-F5E2-F7A3-D3CF-6497CA179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-2035968" y="2035968"/>
            <a:ext cx="685800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8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Kleuterteam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iK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-klasje: juf Katrijn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1KO: juf Katrien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2KO: juf Karen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juf Tine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3KO: juf Noor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r="6127"/>
          <a:stretch/>
        </p:blipFill>
        <p:spPr>
          <a:xfrm>
            <a:off x="9611471" y="159957"/>
            <a:ext cx="2158312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84" y="159957"/>
            <a:ext cx="215865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97" y="1894257"/>
            <a:ext cx="215865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33" y="3514257"/>
            <a:ext cx="215865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5" y="3514257"/>
            <a:ext cx="215865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Afbeelding 8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C64F901F-0C1E-910E-EDA1-2FB2D6D6A8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6200000">
            <a:off x="-3450433" y="2035971"/>
            <a:ext cx="685800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Juf Katrijn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Werkt 4/5</a:t>
            </a:r>
            <a:r>
              <a:rPr lang="nl-BE" baseline="30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6799"/>
            <a:ext cx="2739886" cy="4112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Afbeelding 3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AB7EFA61-9842-2CD4-5C0B-53DCB6368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-3346524" y="2035968"/>
            <a:ext cx="685800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Juf op vrijdag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Juf Tine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0BC788-37CD-7D0A-D9C2-222F2A2EF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42" y="1807279"/>
            <a:ext cx="3024000" cy="4538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Afbeelding 3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A4ACA697-38D6-F9C2-92FB-A91E5A05C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-3533259" y="2035968"/>
            <a:ext cx="685800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Turnen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Juf Vicky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 maal per week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Makkelijke kledij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69" y="1808998"/>
            <a:ext cx="2786064" cy="4181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Afbeelding 4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B23C6F24-AC5C-9A6B-8B2A-62CEDB117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-3450433" y="2035967"/>
            <a:ext cx="685800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6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28650"/>
            <a:ext cx="9601200" cy="1485900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Instapdata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3540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Instapdata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 september 2024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4 november 2024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6 januari 2025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3 februari 2025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10 maart 2025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22 april 2025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 juni 2025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Vanaf 3 jaar op ieder moment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71700"/>
            <a:ext cx="5041900" cy="3781425"/>
          </a:xfrm>
          <a:prstGeom prst="rect">
            <a:avLst/>
          </a:prstGeom>
        </p:spPr>
      </p:pic>
      <p:pic>
        <p:nvPicPr>
          <p:cNvPr id="4" name="Afbeelding 3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20D4C0ED-C1A0-B78A-B4BC-668DC2D6B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-3695804" y="2035970"/>
            <a:ext cx="685800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0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BA40-AE0B-3639-75B8-FB5D0DE1E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4E2A5FEB-AB6D-CDC0-4C9F-38A390D19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-3695804" y="2035970"/>
            <a:ext cx="6858002" cy="2786063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14256" y="321369"/>
            <a:ext cx="6740655" cy="148590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Samen school maken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36678" y="2402793"/>
            <a:ext cx="6759172" cy="358140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Opvoedingsproject impuls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Oudervereniging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Website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Facebookpagina OV Impuls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Instagram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92" y="538386"/>
            <a:ext cx="1538039" cy="126888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62" y="2070521"/>
            <a:ext cx="1297498" cy="130188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5828467-7BBC-55B5-BE1E-3BF8007FB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507" y="5343287"/>
            <a:ext cx="1281813" cy="12818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8" name="Picture 4" descr="Free vector instagram icon">
            <a:extLst>
              <a:ext uri="{FF2B5EF4-FFF2-40B4-BE49-F238E27FC236}">
                <a16:creationId xmlns:a16="http://schemas.microsoft.com/office/drawing/2014/main" id="{6FBF5674-29D5-16AA-1476-996F936BA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9" t="14702" r="15275" b="13908"/>
          <a:stretch/>
        </p:blipFill>
        <p:spPr bwMode="auto">
          <a:xfrm>
            <a:off x="9222732" y="3632632"/>
            <a:ext cx="1425357" cy="14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1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Informatie van de overheid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Maximumfactuur voor uitstappen - € 55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Van de kleuterschool naar de lagere school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290 halve dagen aanwezig in de derde kleuterklas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Voldoende Nederlands kennen (KOALA)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Leerplanconcept ZILL</a:t>
            </a:r>
          </a:p>
          <a:p>
            <a:pPr marL="530352" lvl="1" indent="0">
              <a:buNone/>
            </a:pPr>
            <a:endParaRPr lang="nl-BE" dirty="0"/>
          </a:p>
        </p:txBody>
      </p:sp>
      <p:pic>
        <p:nvPicPr>
          <p:cNvPr id="1026" name="Picture 2" descr="Afbeeldingsresultaat voor z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305300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schrijfmateriaal, potlood, verbruiksartikelen voor kantoor, Markeermiddelen&#10;&#10;Automatisch gegenereerde beschrijving">
            <a:extLst>
              <a:ext uri="{FF2B5EF4-FFF2-40B4-BE49-F238E27FC236}">
                <a16:creationId xmlns:a16="http://schemas.microsoft.com/office/drawing/2014/main" id="{C46C792E-6E3A-05BC-76AD-B566E5715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00000">
            <a:off x="-3429001" y="2035970"/>
            <a:ext cx="6858002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16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Impuls">
      <a:dk1>
        <a:srgbClr val="49711E"/>
      </a:dk1>
      <a:lt1>
        <a:srgbClr val="93D050"/>
      </a:lt1>
      <a:dk2>
        <a:srgbClr val="49711E"/>
      </a:dk2>
      <a:lt2>
        <a:srgbClr val="EFEDE3"/>
      </a:lt2>
      <a:accent1>
        <a:srgbClr val="49711E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456</TotalTime>
  <Words>213</Words>
  <Application>Microsoft Office PowerPoint</Application>
  <PresentationFormat>Breedbeeld</PresentationFormat>
  <Paragraphs>60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Calibri</vt:lpstr>
      <vt:lpstr>Franklin Gothic Book</vt:lpstr>
      <vt:lpstr>Wingdings</vt:lpstr>
      <vt:lpstr>Crop</vt:lpstr>
      <vt:lpstr>PowerPoint-presentatie</vt:lpstr>
      <vt:lpstr>iK = instapklas</vt:lpstr>
      <vt:lpstr>Kleuterteam</vt:lpstr>
      <vt:lpstr>Juf Katrijn</vt:lpstr>
      <vt:lpstr>Juf op vrijdag</vt:lpstr>
      <vt:lpstr>Turnen </vt:lpstr>
      <vt:lpstr>Instapdata</vt:lpstr>
      <vt:lpstr>Samen school maken</vt:lpstr>
      <vt:lpstr>Informatie van de overheid</vt:lpstr>
      <vt:lpstr> Het Speelhuis</vt:lpstr>
      <vt:lpstr>Lunch</vt:lpstr>
      <vt:lpstr>Inschrijven, hoe werkt dat?</vt:lpstr>
      <vt:lpstr>Naar de praktijk Welkom in de iK-klas!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Christel Verlinden</cp:lastModifiedBy>
  <cp:revision>24</cp:revision>
  <cp:lastPrinted>2024-10-21T09:46:00Z</cp:lastPrinted>
  <dcterms:created xsi:type="dcterms:W3CDTF">2019-06-14T06:29:49Z</dcterms:created>
  <dcterms:modified xsi:type="dcterms:W3CDTF">2024-10-21T11:41:25Z</dcterms:modified>
</cp:coreProperties>
</file>