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6" r:id="rId5"/>
    <p:sldId id="268" r:id="rId6"/>
    <p:sldId id="263" r:id="rId7"/>
    <p:sldId id="258" r:id="rId8"/>
    <p:sldId id="261" r:id="rId9"/>
    <p:sldId id="262" r:id="rId10"/>
    <p:sldId id="260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5728102-438D-40FF-B51C-D7E1BAAC1564}">
          <p14:sldIdLst>
            <p14:sldId id="256"/>
            <p14:sldId id="259"/>
            <p14:sldId id="257"/>
            <p14:sldId id="266"/>
            <p14:sldId id="268"/>
            <p14:sldId id="263"/>
            <p14:sldId id="258"/>
            <p14:sldId id="261"/>
            <p14:sldId id="262"/>
            <p14:sldId id="260"/>
            <p14:sldId id="264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806D1E9-BD95-4C5C-B5B0-394BD6FED55A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68300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464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1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805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06D1E9-BD95-4C5C-B5B0-394BD6FED55A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56021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73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667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063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06D1E9-BD95-4C5C-B5B0-394BD6FED55A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499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06D1E9-BD95-4C5C-B5B0-394BD6FED55A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94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806D1E9-BD95-4C5C-B5B0-394BD6FED55A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889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nl-BE" dirty="0"/>
              <a:t>Welkom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7435644" cy="1086237"/>
          </a:xfrm>
        </p:spPr>
        <p:txBody>
          <a:bodyPr/>
          <a:lstStyle/>
          <a:p>
            <a:pPr algn="r"/>
            <a:r>
              <a:rPr lang="nl-BE" dirty="0"/>
              <a:t>Opendeurdag </a:t>
            </a:r>
            <a:r>
              <a:rPr lang="nl-BE" sz="2800" b="1" dirty="0" err="1"/>
              <a:t>i</a:t>
            </a:r>
            <a:r>
              <a:rPr lang="nl-BE" b="1" dirty="0" err="1"/>
              <a:t>K</a:t>
            </a:r>
            <a:endParaRPr lang="nl-BE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1374104"/>
            <a:ext cx="2262561" cy="18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Het Speelhuis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Voor- en naschoolse opvang</a:t>
            </a:r>
          </a:p>
          <a:p>
            <a:r>
              <a:rPr lang="nl-BE" dirty="0"/>
              <a:t>Elke</a:t>
            </a:r>
          </a:p>
          <a:p>
            <a:r>
              <a:rPr lang="nl-BE" dirty="0"/>
              <a:t>7 uur tot 18.30 uur</a:t>
            </a:r>
          </a:p>
          <a:p>
            <a:r>
              <a:rPr lang="nl-BE" dirty="0"/>
              <a:t>Woensdagmiddag tot 13.30u 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 vervoer </a:t>
            </a:r>
            <a:r>
              <a:rPr lang="nl-BE" dirty="0" err="1">
                <a:sym typeface="Wingdings" panose="05000000000000000000" pitchFamily="2" charset="2"/>
              </a:rPr>
              <a:t>Stekelbees</a:t>
            </a:r>
            <a:r>
              <a:rPr lang="nl-BE" dirty="0">
                <a:sym typeface="Wingdings" panose="05000000000000000000" pitchFamily="2" charset="2"/>
              </a:rPr>
              <a:t> Zandhoven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School verwittigen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School legt busvervoer vast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1893570"/>
            <a:ext cx="29527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7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Lunch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Lunchpakket</a:t>
            </a:r>
          </a:p>
          <a:p>
            <a:pPr lvl="1"/>
            <a:r>
              <a:rPr lang="nl-BE" dirty="0"/>
              <a:t>Vaste middagmoeder: </a:t>
            </a:r>
            <a:r>
              <a:rPr lang="nl-BE" dirty="0" err="1"/>
              <a:t>Marijana</a:t>
            </a:r>
            <a:endParaRPr lang="nl-BE" dirty="0"/>
          </a:p>
          <a:p>
            <a:pPr lvl="1"/>
            <a:r>
              <a:rPr lang="nl-BE" dirty="0"/>
              <a:t>Hulp van kinderverzorgster</a:t>
            </a:r>
          </a:p>
          <a:p>
            <a:r>
              <a:rPr lang="nl-BE" dirty="0"/>
              <a:t>Warme maaltijd</a:t>
            </a:r>
          </a:p>
          <a:p>
            <a:pPr lvl="1"/>
            <a:r>
              <a:rPr lang="nl-BE" dirty="0"/>
              <a:t>Steeds in overleg met de </a:t>
            </a:r>
            <a:r>
              <a:rPr lang="nl-BE" dirty="0" err="1"/>
              <a:t>Blockendoos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123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Inschrijven, hoe werkt dat?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Inschrijvingsfiche</a:t>
            </a:r>
          </a:p>
          <a:p>
            <a:r>
              <a:rPr lang="nl-BE" dirty="0"/>
              <a:t>GOK-formulier: GOK = </a:t>
            </a:r>
            <a:r>
              <a:rPr lang="nl-BE" b="1" dirty="0"/>
              <a:t>G</a:t>
            </a:r>
            <a:r>
              <a:rPr lang="nl-BE" dirty="0"/>
              <a:t>elijke </a:t>
            </a:r>
            <a:r>
              <a:rPr lang="nl-BE" b="1" dirty="0"/>
              <a:t>O</a:t>
            </a:r>
            <a:r>
              <a:rPr lang="nl-BE" dirty="0"/>
              <a:t>nderwijs </a:t>
            </a:r>
            <a:r>
              <a:rPr lang="nl-BE" b="1" dirty="0"/>
              <a:t>K</a:t>
            </a:r>
            <a:r>
              <a:rPr lang="nl-BE" dirty="0"/>
              <a:t>ansen. </a:t>
            </a:r>
            <a:br>
              <a:rPr lang="nl-BE" dirty="0"/>
            </a:br>
            <a:r>
              <a:rPr lang="nl-BE" dirty="0"/>
              <a:t>Bevraging vanuit het ministerie van onderwijs</a:t>
            </a:r>
          </a:p>
          <a:p>
            <a:r>
              <a:rPr lang="nl-BE" dirty="0"/>
              <a:t>Schoolbrochure: </a:t>
            </a:r>
          </a:p>
          <a:p>
            <a:pPr lvl="1"/>
            <a:r>
              <a:rPr lang="nl-BE" dirty="0"/>
              <a:t>Schoolreglement</a:t>
            </a:r>
          </a:p>
          <a:p>
            <a:pPr lvl="1"/>
            <a:r>
              <a:rPr lang="nl-BE" dirty="0"/>
              <a:t>Brochure praktische info </a:t>
            </a:r>
          </a:p>
          <a:p>
            <a:r>
              <a:rPr lang="nl-BE" dirty="0"/>
              <a:t>GDPR: toestemming foto’s, website, klasfoto …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64" y="1549400"/>
            <a:ext cx="2418635" cy="33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8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520700"/>
            <a:ext cx="5080000" cy="381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Naar de praktijk</a:t>
            </a:r>
            <a:br>
              <a:rPr lang="nl-BE" dirty="0"/>
            </a:br>
            <a:r>
              <a:rPr lang="nl-BE" dirty="0"/>
              <a:t>Welkom in de </a:t>
            </a:r>
            <a:r>
              <a:rPr lang="nl-BE" b="1" dirty="0" err="1"/>
              <a:t>iK</a:t>
            </a:r>
            <a:r>
              <a:rPr lang="nl-BE" b="1" dirty="0"/>
              <a:t>-klas!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66" y="3270250"/>
            <a:ext cx="4588933" cy="34417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19300"/>
            <a:ext cx="4893733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1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nl-BE" b="1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= instapklas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/>
              <a:t>ik en de wereld – de wereld en ik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18" y="1898804"/>
            <a:ext cx="6951563" cy="464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0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Kleuterteam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iK</a:t>
            </a:r>
            <a:r>
              <a:rPr lang="nl-BE" dirty="0"/>
              <a:t>-klasje: juf Katrijn</a:t>
            </a:r>
          </a:p>
          <a:p>
            <a:r>
              <a:rPr lang="nl-BE" dirty="0"/>
              <a:t>1KOA: juf Katrien</a:t>
            </a:r>
          </a:p>
          <a:p>
            <a:r>
              <a:rPr lang="nl-BE" dirty="0"/>
              <a:t>1KOB: juf Tine</a:t>
            </a:r>
          </a:p>
          <a:p>
            <a:r>
              <a:rPr lang="nl-BE" dirty="0"/>
              <a:t>2KO: juf Karen</a:t>
            </a:r>
          </a:p>
          <a:p>
            <a:r>
              <a:rPr lang="nl-BE" dirty="0"/>
              <a:t>3KO: juf Noor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 r="6127"/>
          <a:stretch/>
        </p:blipFill>
        <p:spPr>
          <a:xfrm>
            <a:off x="9611471" y="159957"/>
            <a:ext cx="2158312" cy="324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584" y="159957"/>
            <a:ext cx="2158650" cy="324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97" y="1894257"/>
            <a:ext cx="2158650" cy="324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33" y="3514257"/>
            <a:ext cx="2158650" cy="324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15" y="3514257"/>
            <a:ext cx="215865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Juf Katrijn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Werkt 4/5</a:t>
            </a:r>
            <a:r>
              <a:rPr lang="nl-BE" baseline="30000" dirty="0"/>
              <a:t>e</a:t>
            </a:r>
            <a:r>
              <a:rPr lang="nl-BE" dirty="0"/>
              <a:t>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50" y="951000"/>
            <a:ext cx="215865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1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Zorgjuf</a:t>
            </a:r>
            <a:r>
              <a:rPr lang="nl-BE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Juf Jana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853695-A36B-4B96-8AA1-2080A42B3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79" y="1556426"/>
            <a:ext cx="2942921" cy="392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8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Turnen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Juf Vicky</a:t>
            </a:r>
          </a:p>
          <a:p>
            <a:r>
              <a:rPr lang="nl-BE" dirty="0"/>
              <a:t>2 maal per week</a:t>
            </a:r>
          </a:p>
          <a:p>
            <a:r>
              <a:rPr lang="nl-BE" dirty="0"/>
              <a:t>Makkelijke kledij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978" y="1714500"/>
            <a:ext cx="215865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6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Aantal kleuters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35400"/>
          </a:xfrm>
        </p:spPr>
        <p:txBody>
          <a:bodyPr>
            <a:normAutofit fontScale="92500" lnSpcReduction="20000"/>
          </a:bodyPr>
          <a:lstStyle/>
          <a:p>
            <a:r>
              <a:rPr lang="nl-BE" dirty="0"/>
              <a:t>Schooljaar 2021-2022: 106</a:t>
            </a:r>
          </a:p>
          <a:p>
            <a:r>
              <a:rPr lang="nl-BE" dirty="0"/>
              <a:t>Prognose 1 september: 75</a:t>
            </a:r>
          </a:p>
          <a:p>
            <a:r>
              <a:rPr lang="nl-BE" dirty="0"/>
              <a:t>Instapdata</a:t>
            </a:r>
          </a:p>
          <a:p>
            <a:pPr lvl="1"/>
            <a:r>
              <a:rPr lang="nl-BE" dirty="0"/>
              <a:t>1 september 2022</a:t>
            </a:r>
          </a:p>
          <a:p>
            <a:pPr lvl="1"/>
            <a:r>
              <a:rPr lang="nl-BE" dirty="0"/>
              <a:t>7 november 2022</a:t>
            </a:r>
          </a:p>
          <a:p>
            <a:pPr lvl="1"/>
            <a:r>
              <a:rPr lang="nl-BE" dirty="0"/>
              <a:t>9 januari 2023</a:t>
            </a:r>
          </a:p>
          <a:p>
            <a:pPr lvl="1"/>
            <a:r>
              <a:rPr lang="nl-BE" dirty="0"/>
              <a:t>1 februari 2023</a:t>
            </a:r>
          </a:p>
          <a:p>
            <a:pPr lvl="1"/>
            <a:r>
              <a:rPr lang="nl-BE" dirty="0"/>
              <a:t>27 maart 2023</a:t>
            </a:r>
          </a:p>
          <a:p>
            <a:pPr lvl="1"/>
            <a:r>
              <a:rPr lang="nl-BE" dirty="0"/>
              <a:t>17 april 2023</a:t>
            </a:r>
          </a:p>
          <a:p>
            <a:pPr lvl="1"/>
            <a:r>
              <a:rPr lang="nl-BE" dirty="0"/>
              <a:t>22 mei 2023</a:t>
            </a:r>
          </a:p>
          <a:p>
            <a:r>
              <a:rPr lang="nl-BE" dirty="0"/>
              <a:t>Vanaf 3 jaar op ieder moment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71700"/>
            <a:ext cx="50419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0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Samen school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Opvoedingsproject impuls</a:t>
            </a:r>
          </a:p>
          <a:p>
            <a:r>
              <a:rPr lang="nl-BE" dirty="0"/>
              <a:t>Scholengemeenschap Boemerang</a:t>
            </a:r>
          </a:p>
          <a:p>
            <a:r>
              <a:rPr lang="nl-BE" dirty="0"/>
              <a:t>Oudervereniging</a:t>
            </a:r>
          </a:p>
          <a:p>
            <a:pPr lvl="1"/>
            <a:r>
              <a:rPr lang="nl-BE" dirty="0"/>
              <a:t>Website</a:t>
            </a:r>
          </a:p>
          <a:p>
            <a:pPr lvl="1"/>
            <a:r>
              <a:rPr lang="nl-BE" dirty="0"/>
              <a:t>Facebookpagina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46" y="4219575"/>
            <a:ext cx="2514600" cy="252309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46" y="71129"/>
            <a:ext cx="2548753" cy="210057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46" y="2286000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29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Informatie van de overheid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Maximumfactuur voor uitstappen - € 50</a:t>
            </a:r>
          </a:p>
          <a:p>
            <a:r>
              <a:rPr lang="nl-BE" dirty="0"/>
              <a:t>Van de kleuterschool naar de lagere school</a:t>
            </a:r>
          </a:p>
          <a:p>
            <a:pPr lvl="1"/>
            <a:r>
              <a:rPr lang="nl-BE" dirty="0"/>
              <a:t>290 halve dagen aanwezig in de derde kleuterklas</a:t>
            </a:r>
          </a:p>
          <a:p>
            <a:pPr lvl="1"/>
            <a:r>
              <a:rPr lang="nl-BE" dirty="0"/>
              <a:t>Voldoende Nederlands kennen (KOALA)</a:t>
            </a:r>
          </a:p>
          <a:p>
            <a:r>
              <a:rPr lang="nl-BE" dirty="0"/>
              <a:t>Leerplanconcept ZILL</a:t>
            </a:r>
          </a:p>
          <a:p>
            <a:pPr marL="530352" lvl="1" indent="0">
              <a:buNone/>
            </a:pPr>
            <a:endParaRPr lang="nl-BE" dirty="0"/>
          </a:p>
        </p:txBody>
      </p:sp>
      <p:pic>
        <p:nvPicPr>
          <p:cNvPr id="1026" name="Picture 2" descr="Afbeeldingsresultaat voor z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305300"/>
            <a:ext cx="21812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21161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Impuls">
      <a:dk1>
        <a:srgbClr val="49711E"/>
      </a:dk1>
      <a:lt1>
        <a:srgbClr val="93D050"/>
      </a:lt1>
      <a:dk2>
        <a:srgbClr val="49711E"/>
      </a:dk2>
      <a:lt2>
        <a:srgbClr val="EFEDE3"/>
      </a:lt2>
      <a:accent1>
        <a:srgbClr val="49711E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TM10001105[[fn=Bijsnijden]]</Template>
  <TotalTime>120</TotalTime>
  <Words>222</Words>
  <Application>Microsoft Office PowerPoint</Application>
  <PresentationFormat>Breedbeeld</PresentationFormat>
  <Paragraphs>64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Calibri</vt:lpstr>
      <vt:lpstr>Franklin Gothic Book</vt:lpstr>
      <vt:lpstr>Wingdings</vt:lpstr>
      <vt:lpstr>Crop</vt:lpstr>
      <vt:lpstr>Welkom</vt:lpstr>
      <vt:lpstr>iK = instapklas</vt:lpstr>
      <vt:lpstr>Kleuterteam</vt:lpstr>
      <vt:lpstr>Juf Katrijn</vt:lpstr>
      <vt:lpstr>Zorgjuf </vt:lpstr>
      <vt:lpstr>Turnen </vt:lpstr>
      <vt:lpstr>Aantal kleuters</vt:lpstr>
      <vt:lpstr>Samen school maken</vt:lpstr>
      <vt:lpstr>Informatie van de overheid</vt:lpstr>
      <vt:lpstr>Het Speelhuis</vt:lpstr>
      <vt:lpstr>Lunch</vt:lpstr>
      <vt:lpstr>Inschrijven, hoe werkt dat?</vt:lpstr>
      <vt:lpstr>Naar de praktijk Welkom in de iK-klas!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secretariaat</cp:lastModifiedBy>
  <cp:revision>16</cp:revision>
  <dcterms:created xsi:type="dcterms:W3CDTF">2019-06-14T06:29:49Z</dcterms:created>
  <dcterms:modified xsi:type="dcterms:W3CDTF">2022-09-21T07:52:25Z</dcterms:modified>
</cp:coreProperties>
</file>